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handoutMasterIdLst>
    <p:handoutMasterId r:id="rId19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 autoAdjust="0"/>
    <p:restoredTop sz="94634"/>
  </p:normalViewPr>
  <p:slideViewPr>
    <p:cSldViewPr snapToGrid="0">
      <p:cViewPr varScale="1">
        <p:scale>
          <a:sx n="145" d="100"/>
          <a:sy n="145" d="100"/>
        </p:scale>
        <p:origin x="76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5C02-89CC-5F43-9373-BB5812B2E8DE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8D23-6E8F-D54D-AF36-E8B97B98B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7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4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B7478D-8EC5-C648-BE34-19536F49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057" y="578899"/>
            <a:ext cx="69468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we never can prove the delights of His love</a:t>
            </a:r>
          </a:p>
          <a:p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Until all on the altar we lay;</a:t>
            </a:r>
          </a:p>
          <a:p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favor He shows, for the joy He bestows,</a:t>
            </a:r>
          </a:p>
          <a:p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for those who will trust and obey.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9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057" y="578899"/>
            <a:ext cx="6946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Ezekiel 48:35b 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the name of the city from that time on will be: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Lord is there.”</a:t>
            </a:r>
          </a:p>
        </p:txBody>
      </p:sp>
    </p:spTree>
    <p:extLst>
      <p:ext uri="{BB962C8B-B14F-4D97-AF65-F5344CB8AC3E}">
        <p14:creationId xmlns:p14="http://schemas.microsoft.com/office/powerpoint/2010/main" val="6718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56" y="104595"/>
            <a:ext cx="7045818" cy="49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2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214" y="730203"/>
            <a:ext cx="69468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Fishermen will stand along the shore;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1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1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Gedi</a:t>
            </a:r>
            <a:r>
              <a:rPr lang="en-US" sz="31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1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1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Eglaim</a:t>
            </a:r>
            <a:r>
              <a:rPr lang="en-US" sz="31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will be places for spreading nets.</a:t>
            </a:r>
          </a:p>
          <a:p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catch of ‘153 fish’ from John 21</a:t>
            </a:r>
          </a:p>
          <a:p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matches 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numerical value </a:t>
            </a:r>
          </a:p>
          <a:p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places where this river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flows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4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381" y="407861"/>
            <a:ext cx="69468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Ezekiel 47 - “The water was coming down from under the south side of the temple, south of the altar.”</a:t>
            </a:r>
          </a:p>
          <a:p>
            <a:endParaRPr 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7:38 -</a:t>
            </a:r>
          </a:p>
          <a:p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“Whoever believes in me, as Scripture has said, rivers of living water will flow from within them.” </a:t>
            </a:r>
          </a:p>
        </p:txBody>
      </p:sp>
    </p:spTree>
    <p:extLst>
      <p:ext uri="{BB962C8B-B14F-4D97-AF65-F5344CB8AC3E}">
        <p14:creationId xmlns:p14="http://schemas.microsoft.com/office/powerpoint/2010/main" val="129434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42" y="124989"/>
            <a:ext cx="752571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‘. . . the 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river is rising </a:t>
            </a:r>
          </a:p>
          <a:p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can't hold it back no more</a:t>
            </a:r>
          </a:p>
          <a:p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it's never </a:t>
            </a:r>
            <a:r>
              <a:rPr lang="en-US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gonna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 the same </a:t>
            </a:r>
            <a:endParaRPr lang="en-US" sz="3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was before</a:t>
            </a:r>
          </a:p>
          <a:p>
            <a:r>
              <a:rPr lang="en-US" sz="3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ain't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use in fighting against the flow</a:t>
            </a:r>
          </a:p>
          <a:p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will take you where </a:t>
            </a:r>
            <a:endParaRPr lang="en-US" sz="3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 to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 . . .’</a:t>
            </a:r>
          </a:p>
          <a:p>
            <a:endParaRPr 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The Blues Council</a:t>
            </a:r>
            <a:endParaRPr 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62" y="106642"/>
            <a:ext cx="7167346" cy="4885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1" y="111423"/>
            <a:ext cx="7043091" cy="4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1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95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0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99" y="98676"/>
            <a:ext cx="7367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When I arrived there, I saw a great number of trees on each side of the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it empties into the sea,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salty water there becomes fresh.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Swarms of living creatures will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live wherever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river flows . . 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Fruit trees of all kinds will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grow on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both banks of the river. </a:t>
            </a:r>
          </a:p>
        </p:txBody>
      </p:sp>
    </p:spTree>
    <p:extLst>
      <p:ext uri="{BB962C8B-B14F-4D97-AF65-F5344CB8AC3E}">
        <p14:creationId xmlns:p14="http://schemas.microsoft.com/office/powerpoint/2010/main" val="292029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22" y="105254"/>
            <a:ext cx="82822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“Then the angel showed me the river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water of life, as clear as crystal,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flowing from the throne of God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Lamb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down the middle of the great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street of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city.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each side of the river stood the tree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of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life, bearing twelve crops of fruit,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yielding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its fruit every month.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             the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leaves of the tree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healing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nations.”</a:t>
            </a:r>
          </a:p>
        </p:txBody>
      </p:sp>
    </p:spTree>
    <p:extLst>
      <p:ext uri="{BB962C8B-B14F-4D97-AF65-F5344CB8AC3E}">
        <p14:creationId xmlns:p14="http://schemas.microsoft.com/office/powerpoint/2010/main" val="406843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9" y="168503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900" y="1276212"/>
            <a:ext cx="6946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it comes to the river of life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confess that often we only like the water when it stays below our knees.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3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98" y="259266"/>
            <a:ext cx="7043265" cy="46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363</Words>
  <Application>Microsoft Office PowerPoint</Application>
  <PresentationFormat>On-screen Show (16:9)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Huizinga</dc:creator>
  <cp:lastModifiedBy>John Huizinga</cp:lastModifiedBy>
  <cp:revision>109</cp:revision>
  <dcterms:created xsi:type="dcterms:W3CDTF">2019-10-16T23:44:47Z</dcterms:created>
  <dcterms:modified xsi:type="dcterms:W3CDTF">2020-10-30T16:39:36Z</dcterms:modified>
</cp:coreProperties>
</file>