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handoutMasterIdLst>
    <p:handoutMasterId r:id="rId15"/>
  </p:handout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2" autoAdjust="0"/>
    <p:restoredTop sz="94649"/>
  </p:normalViewPr>
  <p:slideViewPr>
    <p:cSldViewPr snapToGrid="0">
      <p:cViewPr varScale="1">
        <p:scale>
          <a:sx n="145" d="100"/>
          <a:sy n="145" d="100"/>
        </p:scale>
        <p:origin x="97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5C02-89CC-5F43-9373-BB5812B2E8DE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8D23-6E8F-D54D-AF36-E8B97B98B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4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2"/>
            <a:ext cx="9143984" cy="5143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41" y="190775"/>
            <a:ext cx="8328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turn to God by taking some faith action: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cry to God in prayer,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we sit in silence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to </a:t>
            </a: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lap of the Heavenly Father.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 psalm or an account of the crucifixion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worship.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refuse to isolate ourselves.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try patience, humility, courage . . . 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7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341" y="190775"/>
            <a:ext cx="8328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‘If God lets us remain long in grief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be almost consumed by it,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cannot but feel, humanly speaking,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if he had forgotten us.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the anxiety this provokes seizes the mind of man,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plunges him into profound unbelief,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that he no longer hopes for any remedy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</a:p>
          <a:p>
            <a:pPr algn="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John Calvin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6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29" y="328922"/>
            <a:ext cx="86637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terrible . . . Empty . . .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lonely . . . Bawling . . . Bitter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tears streaming down your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cheeks . . .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heavy-hearted . . . so bitter . . . gone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the happy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 . . . remember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those precious things we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lost . . . how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miserable 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 . . . my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is wrung out like a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rag . . .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I’m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wreck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29" y="328922"/>
            <a:ext cx="8663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Holy Spirit gives us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spiritual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discipline of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lament: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Lament is the gracious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gift of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that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equips Christians to deal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godly and healing way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hurt, loss and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failure. 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Lament is prayer in pain that leads to trust.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6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331" y="1289371"/>
            <a:ext cx="6703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Lament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 discipline, a practice.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something we must learn.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we first choose to lament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will struggle with it.</a:t>
            </a:r>
          </a:p>
        </p:txBody>
      </p:sp>
    </p:spTree>
    <p:extLst>
      <p:ext uri="{BB962C8B-B14F-4D97-AF65-F5344CB8AC3E}">
        <p14:creationId xmlns:p14="http://schemas.microsoft.com/office/powerpoint/2010/main" val="394653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046" y="1420940"/>
            <a:ext cx="5565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first faith action in the discipline of lament is:</a:t>
            </a:r>
          </a:p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turn to God in our grief.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0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94" y="184197"/>
            <a:ext cx="86571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Lamentations 1 –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. . . “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 who is with us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how badly I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suffer and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my enemies swell with pride . . .”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. . . “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 who is with us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really see how hated I’ve become . . .”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account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 who is with us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of me; how miserable I am . . . 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Vindicate me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judge their evil actions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and make them suffer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You’ve made me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suffer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all my wrongdoings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7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292" y="789411"/>
            <a:ext cx="72362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our grief and loss we sometimes feel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we can do is: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Turn away from God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turn against God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turn and run from God . . .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Lament invites to turn to God.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2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55" y="434176"/>
            <a:ext cx="83282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return is to put to death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idol of the desire and assumption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we will only encounter God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we understand the Lord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our own reason and rational thought. 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return to truly meet God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 the presence of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crucified and risen Jesus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 and mystery.</a:t>
            </a:r>
          </a:p>
        </p:txBody>
      </p:sp>
    </p:spTree>
    <p:extLst>
      <p:ext uri="{BB962C8B-B14F-4D97-AF65-F5344CB8AC3E}">
        <p14:creationId xmlns:p14="http://schemas.microsoft.com/office/powerpoint/2010/main" val="206479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55" y="434176"/>
            <a:ext cx="83282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Lamentations 1 knows pain,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also knows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sees, looks, takes account, vindicates.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forgives, God delivers, God heals.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remember this as we turn to God.</a:t>
            </a:r>
          </a:p>
        </p:txBody>
      </p:sp>
    </p:spTree>
    <p:extLst>
      <p:ext uri="{BB962C8B-B14F-4D97-AF65-F5344CB8AC3E}">
        <p14:creationId xmlns:p14="http://schemas.microsoft.com/office/powerpoint/2010/main" val="100502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2142</TotalTime>
  <Words>521</Words>
  <Application>Microsoft Office PowerPoint</Application>
  <PresentationFormat>On-screen Show (16:9)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Huizinga</dc:creator>
  <cp:lastModifiedBy>John Huizinga</cp:lastModifiedBy>
  <cp:revision>74</cp:revision>
  <dcterms:created xsi:type="dcterms:W3CDTF">2018-12-27T13:21:13Z</dcterms:created>
  <dcterms:modified xsi:type="dcterms:W3CDTF">2022-03-04T19:25:12Z</dcterms:modified>
</cp:coreProperties>
</file>