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handoutMasterIdLst>
    <p:handoutMasterId r:id="rId24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58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3" autoAdjust="0"/>
    <p:restoredTop sz="94649"/>
  </p:normalViewPr>
  <p:slideViewPr>
    <p:cSldViewPr snapToGrid="0">
      <p:cViewPr varScale="1">
        <p:scale>
          <a:sx n="145" d="100"/>
          <a:sy n="145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5C02-89CC-5F43-9373-BB5812B2E8DE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8D23-6E8F-D54D-AF36-E8B97B98B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4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44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7478D-8EC5-C648-BE34-19536F49C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64" y="317935"/>
            <a:ext cx="86506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 Start with praise for the gift of grace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429" y="239863"/>
            <a:ext cx="8098033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the Nicene Creed: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and for our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salvation Jesus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 down from heaven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became incarnate by the Holy Spirit and the virgin Mary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was made human.</a:t>
            </a:r>
          </a:p>
          <a:p>
            <a:pPr>
              <a:lnSpc>
                <a:spcPct val="107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crucified for us under Pontius Pilate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suffered and was buried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third day he rose again, according to the Scriptures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ascended to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heaven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is seated at the right hand of the Father.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He will come again with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glory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judge the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living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dead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kingdom will never end.</a:t>
            </a:r>
          </a:p>
        </p:txBody>
      </p:sp>
    </p:spTree>
    <p:extLst>
      <p:ext uri="{BB962C8B-B14F-4D97-AF65-F5344CB8AC3E}">
        <p14:creationId xmlns:p14="http://schemas.microsoft.com/office/powerpoint/2010/main" val="84489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64" y="317935"/>
            <a:ext cx="8650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2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64" y="317935"/>
            <a:ext cx="86506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 with trust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3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039" y="1219178"/>
            <a:ext cx="73480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Heidelberg Catechism answer 1: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‘. . . all things must work together for my salvation . . .’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8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381" y="317935"/>
            <a:ext cx="86506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 with trust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 in the order of salvation: ‘the golden chain of salvation’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0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126" y="371267"/>
            <a:ext cx="78283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Romans 8:29–30.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For those God foreknew he also predestined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conformed to the image of his Son,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might be the firstborn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among many brothers and sisters.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And those he predestined, he also called;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those he called, he also justified;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those he justified, he also glorified.</a:t>
            </a:r>
          </a:p>
        </p:txBody>
      </p:sp>
    </p:spTree>
    <p:extLst>
      <p:ext uri="{BB962C8B-B14F-4D97-AF65-F5344CB8AC3E}">
        <p14:creationId xmlns:p14="http://schemas.microsoft.com/office/powerpoint/2010/main" val="42786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382" y="317935"/>
            <a:ext cx="84730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 with trust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 in the order of salvation: ‘the golden chain of salvation’</a:t>
            </a:r>
          </a:p>
          <a:p>
            <a:pPr lvl="1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 Put on the helmet of salvation with prayer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0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81" y="67052"/>
            <a:ext cx="42291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7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804" y="92097"/>
            <a:ext cx="84730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 with trust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 in the order of salvation: ‘the golden chain of salvation’</a:t>
            </a:r>
          </a:p>
          <a:p>
            <a:pPr lvl="1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 Put on the helmet of salvation with prayer</a:t>
            </a:r>
          </a:p>
          <a:p>
            <a:pPr lvl="1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6) Participate in the showing and sharing of 	salvation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9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276"/>
          <a:stretch/>
        </p:blipFill>
        <p:spPr>
          <a:xfrm>
            <a:off x="1629254" y="698805"/>
            <a:ext cx="6449042" cy="3254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804" y="92097"/>
            <a:ext cx="847300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salvation:</a:t>
            </a:r>
          </a:p>
          <a:p>
            <a:pPr marL="514350" indent="-514350">
              <a:buAutoNum type="arabicParenR"/>
            </a:pP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 with praise for the gift of grace</a:t>
            </a:r>
          </a:p>
          <a:p>
            <a:pPr marL="514350" indent="-514350">
              <a:buAutoNum type="arabicParenR"/>
            </a:pP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Confess your sin to God for you cannot save yourself</a:t>
            </a:r>
          </a:p>
          <a:p>
            <a:pPr marL="514350" indent="-514350">
              <a:buAutoNum type="arabicParenR"/>
            </a:pP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the gift of salvation with trust</a:t>
            </a:r>
          </a:p>
          <a:p>
            <a:pPr marL="514350" indent="-514350">
              <a:buAutoNum type="arabicParenR"/>
            </a:pP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 in the order of salvation: ‘the golden chain of salvation’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 Put on the helmet of salvation with prayer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6) Participate in the showing and sharing of 	salvation</a:t>
            </a:r>
          </a:p>
          <a:p>
            <a:pPr lvl="1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7) Train to be fit for heaven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5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37" y="125082"/>
            <a:ext cx="6426340" cy="43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19" y="317819"/>
            <a:ext cx="7269151" cy="40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33" y="309184"/>
            <a:ext cx="7202636" cy="40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99" y="156236"/>
            <a:ext cx="7696748" cy="43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7892" y="1044382"/>
            <a:ext cx="68580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Matthew 1:21 </a:t>
            </a:r>
          </a:p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will give birth to a son, and you are to give him the name Jesus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[‘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yeshua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’]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he will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save his people from their sins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9739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538" y="1840371"/>
            <a:ext cx="80059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would you define salvation correctly?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7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64" y="317935"/>
            <a:ext cx="86506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Heidelberg Catechism answer 67: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‘our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entire salvation rests on Christ’s one sacrifice for us on the cross.’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 &amp; A 29 – 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Why is the Son of God called “Jesus,”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meaning “savior”?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Because he saves us from our sins,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salvation should not be sought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cannot be found in anyone else.</a:t>
            </a:r>
          </a:p>
        </p:txBody>
      </p:sp>
    </p:spTree>
    <p:extLst>
      <p:ext uri="{BB962C8B-B14F-4D97-AF65-F5344CB8AC3E}">
        <p14:creationId xmlns:p14="http://schemas.microsoft.com/office/powerpoint/2010/main" val="338916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</TotalTime>
  <Words>555</Words>
  <Application>Microsoft Office PowerPoint</Application>
  <PresentationFormat>On-screen Show (16:9)</PresentationFormat>
  <Paragraphs>64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Huizinga</dc:creator>
  <cp:lastModifiedBy>John Huizinga</cp:lastModifiedBy>
  <cp:revision>103</cp:revision>
  <dcterms:created xsi:type="dcterms:W3CDTF">2019-10-16T23:44:47Z</dcterms:created>
  <dcterms:modified xsi:type="dcterms:W3CDTF">2022-05-27T20:01:07Z</dcterms:modified>
</cp:coreProperties>
</file>