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handoutMasterIdLst>
    <p:handoutMasterId r:id="rId25"/>
  </p:handoutMasterIdLst>
  <p:sldIdLst>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58"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25" autoAdjust="0"/>
    <p:restoredTop sz="94649"/>
  </p:normalViewPr>
  <p:slideViewPr>
    <p:cSldViewPr snapToGrid="0">
      <p:cViewPr varScale="1">
        <p:scale>
          <a:sx n="145" d="100"/>
          <a:sy n="145" d="100"/>
        </p:scale>
        <p:origin x="894" y="12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B35C02-89CC-5F43-9373-BB5812B2E8DE}" type="datetimeFigureOut">
              <a:rPr lang="en-US" smtClean="0"/>
              <a:pPr/>
              <a:t>6/10/2022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AC8D23-6E8F-D54D-AF36-E8B97B98BED4}" type="slidenum">
              <a:rPr lang="en-US" smtClean="0"/>
              <a:pPr/>
              <a:t>‹#›</a:t>
            </a:fld>
            <a:endParaRPr lang="en-US"/>
          </a:p>
        </p:txBody>
      </p:sp>
    </p:spTree>
    <p:extLst>
      <p:ext uri="{BB962C8B-B14F-4D97-AF65-F5344CB8AC3E}">
        <p14:creationId xmlns:p14="http://schemas.microsoft.com/office/powerpoint/2010/main" val="13231259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445033"/>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0B7478D-8EC5-C648-BE34-19536F49C41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Tree>
    <p:extLst>
      <p:ext uri="{BB962C8B-B14F-4D97-AF65-F5344CB8AC3E}">
        <p14:creationId xmlns:p14="http://schemas.microsoft.com/office/powerpoint/2010/main" val="3635492241"/>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Lst>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001571"/>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9655" y="203930"/>
            <a:ext cx="7302043" cy="3785652"/>
          </a:xfrm>
          <a:prstGeom prst="rect">
            <a:avLst/>
          </a:prstGeom>
          <a:noFill/>
        </p:spPr>
        <p:txBody>
          <a:bodyPr wrap="square" rtlCol="0">
            <a:spAutoFit/>
          </a:bodyPr>
          <a:lstStyle/>
          <a:p>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Kingdom of God:</a:t>
            </a:r>
          </a:p>
          <a:p>
            <a:pPr marL="514350" indent="-514350">
              <a:buAutoNum type="arabicParenR"/>
            </a:pP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 catholic, not parochial</a:t>
            </a:r>
          </a:p>
          <a:p>
            <a:pPr marL="514350" indent="-514350">
              <a:buAutoNum type="arabicParenR"/>
            </a:pP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 a mystery and not manipulated by human means</a:t>
            </a:r>
          </a:p>
          <a:p>
            <a:endPar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 came up, grew and produced a crop, some multiplying thirty, some sixty, some a hundred times.</a:t>
            </a:r>
            <a:endPar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075647"/>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567" y="138146"/>
            <a:ext cx="7499396" cy="4247317"/>
          </a:xfrm>
          <a:prstGeom prst="rect">
            <a:avLst/>
          </a:prstGeom>
          <a:noFill/>
        </p:spPr>
        <p:txBody>
          <a:bodyPr wrap="square" rtlCol="0">
            <a:spAutoFit/>
          </a:bodyPr>
          <a:lstStyle/>
          <a:p>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Kingdom of God:</a:t>
            </a:r>
          </a:p>
          <a:p>
            <a:pPr marL="514350" indent="-514350">
              <a:buAutoNum type="arabicParenR"/>
            </a:pP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 catholic, not parochial</a:t>
            </a:r>
          </a:p>
          <a:p>
            <a:pPr marL="514350" indent="-514350">
              <a:buAutoNum type="arabicParenR"/>
            </a:pP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 a mystery and not manipulated by human means</a:t>
            </a:r>
          </a:p>
          <a:p>
            <a:endPar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Kingdom mysteries – to believe we win by losing our very selves! To believe that love is everything! To believe that power is great danger, wealth slavery, comfortable life a misfortune! It is not easy.</a:t>
            </a:r>
          </a:p>
        </p:txBody>
      </p:sp>
    </p:spTree>
    <p:extLst>
      <p:ext uri="{BB962C8B-B14F-4D97-AF65-F5344CB8AC3E}">
        <p14:creationId xmlns:p14="http://schemas.microsoft.com/office/powerpoint/2010/main" val="1785539161"/>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567" y="138146"/>
            <a:ext cx="7499396" cy="4247317"/>
          </a:xfrm>
          <a:prstGeom prst="rect">
            <a:avLst/>
          </a:prstGeom>
          <a:noFill/>
        </p:spPr>
        <p:txBody>
          <a:bodyPr wrap="square" rtlCol="0">
            <a:spAutoFit/>
          </a:bodyPr>
          <a:lstStyle/>
          <a:p>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Kingdom of God:</a:t>
            </a:r>
          </a:p>
          <a:p>
            <a:pPr marL="514350" indent="-514350">
              <a:buAutoNum type="arabicParenR"/>
            </a:pP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 catholic, not parochial</a:t>
            </a:r>
          </a:p>
          <a:p>
            <a:pPr marL="514350" indent="-514350">
              <a:buAutoNum type="arabicParenR"/>
            </a:pP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 a mystery and not manipulated by human means</a:t>
            </a:r>
          </a:p>
          <a:p>
            <a:endPar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Whether </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like it or not, </a:t>
            </a:r>
            <a:r>
              <a:rPr lang="en-US" sz="30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asking</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 the rule of the Kingdom</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Charles </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purgeon</a:t>
            </a:r>
            <a:endPar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9423892"/>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567" y="138146"/>
            <a:ext cx="7499396" cy="2862322"/>
          </a:xfrm>
          <a:prstGeom prst="rect">
            <a:avLst/>
          </a:prstGeom>
          <a:noFill/>
        </p:spPr>
        <p:txBody>
          <a:bodyPr wrap="square" rtlCol="0">
            <a:spAutoFit/>
          </a:bodyPr>
          <a:lstStyle/>
          <a:p>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Kingdom of God:</a:t>
            </a:r>
          </a:p>
          <a:p>
            <a:pPr marL="514350" indent="-514350">
              <a:buAutoNum type="arabicParenR"/>
            </a:pP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 catholic, not parochial</a:t>
            </a:r>
          </a:p>
          <a:p>
            <a:pPr marL="514350" indent="-514350">
              <a:buAutoNum type="arabicParenR"/>
            </a:pP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 a mystery and not manipulated by human means</a:t>
            </a:r>
          </a:p>
          <a:p>
            <a:pPr marL="514350" indent="-514350">
              <a:buAutoNum type="arabicParenR"/>
            </a:pP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 actually present, not virtually present</a:t>
            </a:r>
          </a:p>
        </p:txBody>
      </p:sp>
    </p:spTree>
    <p:extLst>
      <p:ext uri="{BB962C8B-B14F-4D97-AF65-F5344CB8AC3E}">
        <p14:creationId xmlns:p14="http://schemas.microsoft.com/office/powerpoint/2010/main" val="30745155"/>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3361" y="138147"/>
            <a:ext cx="7242837" cy="4074096"/>
          </a:xfrm>
          <a:prstGeom prst="rect">
            <a:avLst/>
          </a:prstGeom>
        </p:spPr>
      </p:pic>
    </p:spTree>
    <p:extLst>
      <p:ext uri="{BB962C8B-B14F-4D97-AF65-F5344CB8AC3E}">
        <p14:creationId xmlns:p14="http://schemas.microsoft.com/office/powerpoint/2010/main" val="2853385939"/>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713" y="690734"/>
            <a:ext cx="7269151" cy="2862322"/>
          </a:xfrm>
          <a:prstGeom prst="rect">
            <a:avLst/>
          </a:prstGeom>
          <a:noFill/>
        </p:spPr>
        <p:txBody>
          <a:bodyPr wrap="square" rtlCol="0">
            <a:spAutoFit/>
          </a:bodyPr>
          <a:lstStyle/>
          <a:p>
            <a:r>
              <a:rPr lang="en-US" sz="3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really meant it when He said, </a:t>
            </a:r>
          </a:p>
          <a:p>
            <a:r>
              <a:rPr lang="en-US" sz="3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'Seek FIRST the kingdom of God.'”</a:t>
            </a:r>
          </a:p>
          <a:p>
            <a:endParaRPr lang="en-US" sz="3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restoration in Christ of creation and the coming of the kingdom of God are one and the same.” </a:t>
            </a:r>
            <a:endPar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2010256"/>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2037" y="1105175"/>
            <a:ext cx="7269151" cy="2400657"/>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“God’s sovereign rule extends over all of our lives. </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the cultural spheres </a:t>
            </a:r>
          </a:p>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are before the face of God.” </a:t>
            </a:r>
          </a:p>
          <a:p>
            <a:pPr algn="r"/>
            <a:endPar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Abraham </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Kuyper</a:t>
            </a:r>
            <a:endPar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5989497"/>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567" y="138146"/>
            <a:ext cx="7499396" cy="3323987"/>
          </a:xfrm>
          <a:prstGeom prst="rect">
            <a:avLst/>
          </a:prstGeom>
          <a:noFill/>
        </p:spPr>
        <p:txBody>
          <a:bodyPr wrap="square" rtlCol="0">
            <a:spAutoFit/>
          </a:bodyPr>
          <a:lstStyle/>
          <a:p>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Kingdom of God:</a:t>
            </a:r>
          </a:p>
          <a:p>
            <a:pPr marL="514350" indent="-514350">
              <a:buAutoNum type="arabicParenR"/>
            </a:pP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 catholic, not parochial</a:t>
            </a:r>
          </a:p>
          <a:p>
            <a:pPr marL="514350" indent="-514350">
              <a:buAutoNum type="arabicParenR"/>
            </a:pP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 a mystery and not manipulated by human means</a:t>
            </a:r>
          </a:p>
          <a:p>
            <a:pPr marL="514350" indent="-514350">
              <a:buAutoNum type="arabicParenR"/>
            </a:pP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 actually present, not virtually present</a:t>
            </a:r>
          </a:p>
          <a:p>
            <a:pPr marL="514350" indent="-514350">
              <a:buAutoNum type="arabicParenR"/>
            </a:pP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emands a response</a:t>
            </a:r>
          </a:p>
        </p:txBody>
      </p:sp>
    </p:spTree>
    <p:extLst>
      <p:ext uri="{BB962C8B-B14F-4D97-AF65-F5344CB8AC3E}">
        <p14:creationId xmlns:p14="http://schemas.microsoft.com/office/powerpoint/2010/main" val="334246292"/>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7027" y="1045968"/>
            <a:ext cx="7269151" cy="1938992"/>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Mark 1:15 - The time has come,” he said. </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kingdom of God has come </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near. Repent </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believe the good news!”</a:t>
            </a:r>
          </a:p>
        </p:txBody>
      </p:sp>
    </p:spTree>
    <p:extLst>
      <p:ext uri="{BB962C8B-B14F-4D97-AF65-F5344CB8AC3E}">
        <p14:creationId xmlns:p14="http://schemas.microsoft.com/office/powerpoint/2010/main" val="2257597730"/>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62396" y="137735"/>
            <a:ext cx="4048913" cy="4048913"/>
          </a:xfrm>
          <a:prstGeom prst="rect">
            <a:avLst/>
          </a:prstGeom>
        </p:spPr>
      </p:pic>
    </p:spTree>
    <p:extLst>
      <p:ext uri="{BB962C8B-B14F-4D97-AF65-F5344CB8AC3E}">
        <p14:creationId xmlns:p14="http://schemas.microsoft.com/office/powerpoint/2010/main" val="2355779652"/>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7027" y="1045968"/>
            <a:ext cx="7269151" cy="2400657"/>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he was alone, the Twelve and the others around him asked him about the parables. 11 He told them, “The secret of the kingdom of God has been given to </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 . .” </a:t>
            </a:r>
            <a:endPar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8186" b="9704"/>
          <a:stretch/>
        </p:blipFill>
        <p:spPr>
          <a:xfrm>
            <a:off x="1129843" y="46049"/>
            <a:ext cx="6858000" cy="4223345"/>
          </a:xfrm>
          <a:prstGeom prst="rect">
            <a:avLst/>
          </a:prstGeom>
        </p:spPr>
      </p:pic>
    </p:spTree>
    <p:extLst>
      <p:ext uri="{BB962C8B-B14F-4D97-AF65-F5344CB8AC3E}">
        <p14:creationId xmlns:p14="http://schemas.microsoft.com/office/powerpoint/2010/main" val="3752218197"/>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7027" y="1045968"/>
            <a:ext cx="7269151" cy="2400657"/>
          </a:xfrm>
          <a:prstGeom prst="rect">
            <a:avLst/>
          </a:prstGeom>
          <a:noFill/>
        </p:spPr>
        <p:txBody>
          <a:bodyPr wrap="square" rtlCol="0">
            <a:spAutoFit/>
          </a:bodyPr>
          <a:lstStyle/>
          <a:p>
            <a:r>
              <a:rPr lang="en-US" sz="3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18:3: </a:t>
            </a:r>
          </a:p>
          <a:p>
            <a:r>
              <a:rPr lang="en-US" sz="3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tell you the truth, unless you change </a:t>
            </a:r>
          </a:p>
          <a:p>
            <a:r>
              <a:rPr lang="en-US" sz="3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become like little children, </a:t>
            </a:r>
          </a:p>
          <a:p>
            <a:r>
              <a:rPr lang="en-US" sz="3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will never enter the kingdom of heaven.”</a:t>
            </a:r>
            <a:endPar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2770768"/>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001571"/>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7027" y="1045968"/>
            <a:ext cx="7269151" cy="1938992"/>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20 - like seed sown on good soil, [they] hear the word, </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accept </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 and produce a crop—some thirty, some </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sixty</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some a hundred times what was sown.”</a:t>
            </a:r>
          </a:p>
        </p:txBody>
      </p:sp>
    </p:spTree>
    <p:extLst>
      <p:ext uri="{BB962C8B-B14F-4D97-AF65-F5344CB8AC3E}">
        <p14:creationId xmlns:p14="http://schemas.microsoft.com/office/powerpoint/2010/main" val="4070162358"/>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6273" y="414440"/>
            <a:ext cx="7841473" cy="3785652"/>
          </a:xfrm>
          <a:prstGeom prst="rect">
            <a:avLst/>
          </a:prstGeom>
          <a:noFill/>
        </p:spPr>
        <p:txBody>
          <a:bodyPr wrap="square" rtlCol="0">
            <a:spAutoFit/>
          </a:bodyPr>
          <a:lstStyle/>
          <a:p>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Though </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the sower sowed</a:t>
            </a:r>
          </a:p>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winged fowls took part,</a:t>
            </a:r>
          </a:p>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fell in thorn and never turned to corn</a:t>
            </a:r>
          </a:p>
          <a:p>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found no root upon the flinty road </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–Christ </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all hazards fruit hath shewed . . </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endPar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GM </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Hopkins </a:t>
            </a:r>
          </a:p>
          <a:p>
            <a:endPar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552608"/>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3928" y="68833"/>
            <a:ext cx="5829300" cy="4124325"/>
          </a:xfrm>
          <a:prstGeom prst="rect">
            <a:avLst/>
          </a:prstGeom>
        </p:spPr>
      </p:pic>
    </p:spTree>
    <p:extLst>
      <p:ext uri="{BB962C8B-B14F-4D97-AF65-F5344CB8AC3E}">
        <p14:creationId xmlns:p14="http://schemas.microsoft.com/office/powerpoint/2010/main" val="188633643"/>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127" y="138147"/>
            <a:ext cx="8532207" cy="4247317"/>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Made in God’s image</a:t>
            </a:r>
          </a:p>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live in loving communion with our Maker,</a:t>
            </a:r>
          </a:p>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are appointed </a:t>
            </a:r>
            <a:r>
              <a:rPr lang="en-US" sz="3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earthkeepers</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caretakers to </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tend the earth, enjoy it,</a:t>
            </a:r>
          </a:p>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love our neighbors.</a:t>
            </a:r>
          </a:p>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uses our skills</a:t>
            </a:r>
          </a:p>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the unfolding and well-being of his world</a:t>
            </a:r>
          </a:p>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 that creation and all who live in it may flourish.</a:t>
            </a:r>
          </a:p>
        </p:txBody>
      </p:sp>
    </p:spTree>
    <p:extLst>
      <p:ext uri="{BB962C8B-B14F-4D97-AF65-F5344CB8AC3E}">
        <p14:creationId xmlns:p14="http://schemas.microsoft.com/office/powerpoint/2010/main" val="2165384552"/>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9960" y="85519"/>
            <a:ext cx="7302043" cy="1477328"/>
          </a:xfrm>
          <a:prstGeom prst="rect">
            <a:avLst/>
          </a:prstGeom>
          <a:noFill/>
        </p:spPr>
        <p:txBody>
          <a:bodyPr wrap="square" rtlCol="0">
            <a:spAutoFit/>
          </a:bodyPr>
          <a:lstStyle/>
          <a:p>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Kingdom of God:</a:t>
            </a:r>
          </a:p>
          <a:p>
            <a:pPr marL="514350" indent="-514350">
              <a:buAutoNum type="arabicParenR"/>
            </a:pP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 catholic, not parochial</a:t>
            </a:r>
          </a:p>
          <a:p>
            <a:endPar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2264627" y="1085126"/>
            <a:ext cx="4669024" cy="3111904"/>
          </a:xfrm>
          <a:prstGeom prst="rect">
            <a:avLst/>
          </a:prstGeom>
        </p:spPr>
      </p:pic>
    </p:spTree>
    <p:extLst>
      <p:ext uri="{BB962C8B-B14F-4D97-AF65-F5344CB8AC3E}">
        <p14:creationId xmlns:p14="http://schemas.microsoft.com/office/powerpoint/2010/main" val="3224760308"/>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7027" y="1045968"/>
            <a:ext cx="7269151" cy="2862322"/>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 is not a square inch </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whole domain of our human existence </a:t>
            </a:r>
          </a:p>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 which Christ, who is Sovereign over all, </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does </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 cry, Mine</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r"/>
            <a:endPar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Abraham Kuyper</a:t>
            </a:r>
            <a:endPar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1875656"/>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9960" y="85519"/>
            <a:ext cx="7302043" cy="1938992"/>
          </a:xfrm>
          <a:prstGeom prst="rect">
            <a:avLst/>
          </a:prstGeom>
          <a:noFill/>
        </p:spPr>
        <p:txBody>
          <a:bodyPr wrap="square" rtlCol="0">
            <a:spAutoFit/>
          </a:bodyPr>
          <a:lstStyle/>
          <a:p>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Kingdom of God:</a:t>
            </a:r>
          </a:p>
          <a:p>
            <a:pPr marL="514350" indent="-514350">
              <a:buAutoNum type="arabicParenR"/>
            </a:pP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 catholic, not parochial</a:t>
            </a:r>
          </a:p>
          <a:p>
            <a:pPr marL="514350" indent="-514350">
              <a:buAutoNum type="arabicParenR"/>
            </a:pP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 a mystery and not manipulated by human means</a:t>
            </a:r>
          </a:p>
        </p:txBody>
      </p:sp>
      <p:pic>
        <p:nvPicPr>
          <p:cNvPr id="4" name="Picture 3"/>
          <p:cNvPicPr>
            <a:picLocks noChangeAspect="1"/>
          </p:cNvPicPr>
          <p:nvPr/>
        </p:nvPicPr>
        <p:blipFill rotWithShape="1">
          <a:blip r:embed="rId2"/>
          <a:srcRect t="6011" b="2030"/>
          <a:stretch/>
        </p:blipFill>
        <p:spPr>
          <a:xfrm>
            <a:off x="4067419" y="1513035"/>
            <a:ext cx="2938235" cy="2789249"/>
          </a:xfrm>
          <a:prstGeom prst="rect">
            <a:avLst/>
          </a:prstGeom>
        </p:spPr>
      </p:pic>
    </p:spTree>
    <p:extLst>
      <p:ext uri="{BB962C8B-B14F-4D97-AF65-F5344CB8AC3E}">
        <p14:creationId xmlns:p14="http://schemas.microsoft.com/office/powerpoint/2010/main" val="3359096518"/>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2132</TotalTime>
  <Words>548</Words>
  <Application>Microsoft Office PowerPoint</Application>
  <PresentationFormat>On-screen Show (16:9)</PresentationFormat>
  <Paragraphs>62</Paragraphs>
  <Slides>22</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22</vt:i4>
      </vt:variant>
    </vt:vector>
  </HeadingPairs>
  <TitlesOfParts>
    <vt:vector size="26" baseType="lpstr">
      <vt:lpstr>Arial</vt:lpstr>
      <vt:lpstr>Calibri</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Huizinga</dc:creator>
  <cp:lastModifiedBy>John Huizinga</cp:lastModifiedBy>
  <cp:revision>105</cp:revision>
  <dcterms:created xsi:type="dcterms:W3CDTF">2019-10-16T23:44:47Z</dcterms:created>
  <dcterms:modified xsi:type="dcterms:W3CDTF">2022-06-10T19:32:40Z</dcterms:modified>
</cp:coreProperties>
</file>