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handoutMasterIdLst>
    <p:handoutMasterId r:id="rId20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58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0" autoAdjust="0"/>
    <p:restoredTop sz="94649"/>
  </p:normalViewPr>
  <p:slideViewPr>
    <p:cSldViewPr snapToGrid="0">
      <p:cViewPr varScale="1">
        <p:scale>
          <a:sx n="145" d="100"/>
          <a:sy n="145" d="100"/>
        </p:scale>
        <p:origin x="89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35C02-89CC-5F43-9373-BB5812B2E8DE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8D23-6E8F-D54D-AF36-E8B97B98B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22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44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B7478D-8EC5-C648-BE34-19536F49C4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9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970" y="59208"/>
            <a:ext cx="86571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“Love cannot exist in isolation: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away from others, love bloats into pride.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Grace cannot be received privately: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cut off from others, it is perverted into greed.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Hope cannot develop in solitude: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separated from the community,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goes to seed in the form of fantasies.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gift, no virtue can develop and remain healthy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apart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the community of faith.” </a:t>
            </a:r>
          </a:p>
        </p:txBody>
      </p:sp>
    </p:spTree>
    <p:extLst>
      <p:ext uri="{BB962C8B-B14F-4D97-AF65-F5344CB8AC3E}">
        <p14:creationId xmlns:p14="http://schemas.microsoft.com/office/powerpoint/2010/main" val="236087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852" y="184198"/>
            <a:ext cx="80651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Being a committed and active participation in the local church purifies us of one temptation and one misconception.</a:t>
            </a:r>
          </a:p>
          <a:p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temptation is to ‘self-sufficiency.’</a:t>
            </a:r>
          </a:p>
          <a:p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misconception is called an ‘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excarnation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 faith.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1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225" y="151306"/>
            <a:ext cx="80651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James 2 -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Suppose a brother or a sister is without clothes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daily food. 16 If one of you says to them,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 in peace; keep warm and well fed,”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does nothing about their physical needs,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 is it?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 In the same way, faith by itself,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it is not accompanied by action, is dead.</a:t>
            </a:r>
          </a:p>
        </p:txBody>
      </p:sp>
    </p:spTree>
    <p:extLst>
      <p:ext uri="{BB962C8B-B14F-4D97-AF65-F5344CB8AC3E}">
        <p14:creationId xmlns:p14="http://schemas.microsoft.com/office/powerpoint/2010/main" val="112614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274" y="920981"/>
            <a:ext cx="806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Screwtape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Letters, CS Lewis describes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need to confess, and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temptation to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judgment, regarding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experiences with one another in church. </a:t>
            </a:r>
          </a:p>
        </p:txBody>
      </p:sp>
    </p:spTree>
    <p:extLst>
      <p:ext uri="{BB962C8B-B14F-4D97-AF65-F5344CB8AC3E}">
        <p14:creationId xmlns:p14="http://schemas.microsoft.com/office/powerpoint/2010/main" val="42819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359" b="9192"/>
          <a:stretch/>
        </p:blipFill>
        <p:spPr>
          <a:xfrm>
            <a:off x="567644" y="697313"/>
            <a:ext cx="3763381" cy="2953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128" y="696654"/>
            <a:ext cx="3282630" cy="295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7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274" y="920981"/>
            <a:ext cx="8065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‘. . . the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way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save the world is not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more rules to live by,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right relationships to live for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4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6480" y="1243323"/>
            <a:ext cx="6881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‘A new command I give you: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Love one another.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I have loved you, so you must love one another.’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68" y="137735"/>
            <a:ext cx="5928799" cy="4446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214" y="52626"/>
            <a:ext cx="631166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6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2547"/>
          <a:stretch/>
        </p:blipFill>
        <p:spPr>
          <a:xfrm>
            <a:off x="564647" y="86748"/>
            <a:ext cx="7895198" cy="409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7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783" y="302607"/>
            <a:ext cx="75388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 And I tell you that you are Peter and on this rock I will build my church, and the gates of Hades will not overcome it. 19 I will give you the keys of the kingdom of heaven; whatever you bind on earth will be bound in heaven, and whatever you loose on earth will be loosed in heaven.”</a:t>
            </a:r>
          </a:p>
        </p:txBody>
      </p:sp>
    </p:spTree>
    <p:extLst>
      <p:ext uri="{BB962C8B-B14F-4D97-AF65-F5344CB8AC3E}">
        <p14:creationId xmlns:p14="http://schemas.microsoft.com/office/powerpoint/2010/main" val="58373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409" y="1486722"/>
            <a:ext cx="5637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Don’t stay away from church.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Don’t just go to church.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 church.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8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51" y="1894584"/>
            <a:ext cx="4618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do YOU say I am?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5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520" y="684156"/>
            <a:ext cx="74796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I desire my relationships to be real,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purposeful, fulfilling, loving,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starts with my relationship Jesus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true God come to give me his life.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 real with God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Then we can begin to be real with others.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9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253" y="157883"/>
            <a:ext cx="57758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Reformed Christians have a high view of the church, and of committing to being church.</a:t>
            </a:r>
          </a:p>
          <a:p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Belgic Confession: 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“. . . There is no salvation apart from it [the church] . . .”</a:t>
            </a:r>
          </a:p>
          <a:p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0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2339</TotalTime>
  <Words>429</Words>
  <Application>Microsoft Office PowerPoint</Application>
  <PresentationFormat>On-screen Show (16:9)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Huizinga</dc:creator>
  <cp:lastModifiedBy>John Huizinga</cp:lastModifiedBy>
  <cp:revision>108</cp:revision>
  <dcterms:created xsi:type="dcterms:W3CDTF">2019-10-16T23:44:47Z</dcterms:created>
  <dcterms:modified xsi:type="dcterms:W3CDTF">2022-06-24T18:25:56Z</dcterms:modified>
</cp:coreProperties>
</file>