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handoutMasterIdLst>
    <p:handoutMasterId r:id="rId19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0" autoAdjust="0"/>
    <p:restoredTop sz="94649"/>
  </p:normalViewPr>
  <p:slideViewPr>
    <p:cSldViewPr snapToGrid="0">
      <p:cViewPr varScale="1">
        <p:scale>
          <a:sx n="145" d="100"/>
          <a:sy n="145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4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7478D-8EC5-C648-BE34-19536F49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772" y="651264"/>
            <a:ext cx="722310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1st, God is still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2nd, Jesus is the ultimate experience </a:t>
            </a:r>
          </a:p>
          <a:p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God’s sovereignty on </a:t>
            </a:r>
            <a:r>
              <a:rPr lang="en-US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  <a:p>
            <a:endParaRPr lang="en-US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“God has, in Jesus Christ, made our history, God’s!”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929" y="322342"/>
            <a:ext cx="72231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1st, God is still God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2nd, Jesus is the ultimate experience 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God’s sovereignty on earth</a:t>
            </a: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God’s authority is for our good, </a:t>
            </a:r>
          </a:p>
          <a:p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call this </a:t>
            </a:r>
            <a:r>
              <a:rPr lang="en-US" sz="29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endParaRPr lang="en-US" sz="29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9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831" y="230244"/>
            <a:ext cx="72231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Common grace accounts for the good all around us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 and creation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is shared by all creatures and human beings,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or bad, saved or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sinner, elect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reprobate.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God’s common grace is a way to say 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desires also our earthly good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“He shines in all that’s fair”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8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929" y="322342"/>
            <a:ext cx="72231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1st, God is still God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2nd, Jesus is the ultimate experience 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God’s sovereignty on earth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3rd, God’s authority is for our good, 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call this common grace</a:t>
            </a:r>
          </a:p>
          <a:p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4th, so assured, we can bring a non-anxious presence </a:t>
            </a:r>
            <a:r>
              <a:rPr lang="en-US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sacrifices and sufferings of the kingdom.</a:t>
            </a:r>
          </a:p>
        </p:txBody>
      </p:sp>
    </p:spTree>
    <p:extLst>
      <p:ext uri="{BB962C8B-B14F-4D97-AF65-F5344CB8AC3E}">
        <p14:creationId xmlns:p14="http://schemas.microsoft.com/office/powerpoint/2010/main" val="27434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831" y="230244"/>
            <a:ext cx="72231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can be </a:t>
            </a:r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when things go against us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thankful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things go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well, and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future we can have</a:t>
            </a:r>
          </a:p>
          <a:p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confidence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our faithful God and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 that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nothing in creation will separate us from his love.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all creatures are so completely in God’s hand . . . </a:t>
            </a:r>
          </a:p>
        </p:txBody>
      </p:sp>
    </p:spTree>
    <p:extLst>
      <p:ext uri="{BB962C8B-B14F-4D97-AF65-F5344CB8AC3E}">
        <p14:creationId xmlns:p14="http://schemas.microsoft.com/office/powerpoint/2010/main" val="296687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023"/>
            <a:ext cx="9144000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3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243" y="302607"/>
            <a:ext cx="709811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say, ‘My purpose will stand,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I will do all that I please.’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 have said, that I will bring about;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what I have planned, that I will do.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 I am bringing my righteousness near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it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not far away;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my salvation will not be delayed.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469" y="118411"/>
            <a:ext cx="722310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“Listen to me, you </a:t>
            </a:r>
            <a:r>
              <a:rPr lang="en-US" sz="29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descendants of Jacob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“Remember this, keep it in mind,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take it to heart, </a:t>
            </a:r>
            <a:r>
              <a:rPr lang="en-US" sz="29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rebels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“Listen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me, </a:t>
            </a:r>
            <a:r>
              <a:rPr lang="en-US" sz="29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stubborn-hearted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you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are now far from my righteousness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5" y="1019654"/>
            <a:ext cx="722310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 first problem in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trusting that God is sovereign is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how bad things are in the world or in your life,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what is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misshapen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malformed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inside of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us.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420" y="177615"/>
            <a:ext cx="77362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it mean that God is sovereign?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has the rightful authority,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freedom, the wisdom, and the power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bring about everything that he intends to happen. 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46 -    ‘I am God, and there is no other;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I am God, and there is none like me.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say, ‘My purpose will stand,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and I will do all that I please.’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 have said, that I will bring about;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what I have planned, that I will do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8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96" y="212154"/>
            <a:ext cx="47910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8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5" y="1019654"/>
            <a:ext cx="72231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 4 -    I am he, I am he who will sustain you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made you and I will carry you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will sustain you and I will rescue you.</a:t>
            </a:r>
          </a:p>
        </p:txBody>
      </p:sp>
    </p:spTree>
    <p:extLst>
      <p:ext uri="{BB962C8B-B14F-4D97-AF65-F5344CB8AC3E}">
        <p14:creationId xmlns:p14="http://schemas.microsoft.com/office/powerpoint/2010/main" val="41157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929" y="322342"/>
            <a:ext cx="72231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1st, God is still God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2nd, Jesus is the ultimate experience 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God’s sovereignty on earth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3rd, God’s authority is for our good, 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call this common grace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4th, so assured, we can bring a non-anxious presence </a:t>
            </a:r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sacrifices and sufferings of the kingdom.</a:t>
            </a:r>
          </a:p>
        </p:txBody>
      </p:sp>
    </p:spTree>
    <p:extLst>
      <p:ext uri="{BB962C8B-B14F-4D97-AF65-F5344CB8AC3E}">
        <p14:creationId xmlns:p14="http://schemas.microsoft.com/office/powerpoint/2010/main" val="301878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929" y="322342"/>
            <a:ext cx="72231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1st, God is still </a:t>
            </a:r>
            <a:r>
              <a:rPr lang="en-US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endParaRPr lang="en-US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Heidelberg Catechism Q </a:t>
            </a: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A 27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Q. What do you understand by the providence of God?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. . all things, come to us not by chance</a:t>
            </a:r>
          </a:p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by his fatherly hand.</a:t>
            </a:r>
          </a:p>
          <a:p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608</Words>
  <Application>Microsoft Office PowerPoint</Application>
  <PresentationFormat>On-screen Show (16:9)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108</cp:revision>
  <dcterms:created xsi:type="dcterms:W3CDTF">2019-10-16T23:44:47Z</dcterms:created>
  <dcterms:modified xsi:type="dcterms:W3CDTF">2022-07-08T19:55:52Z</dcterms:modified>
</cp:coreProperties>
</file>