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58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7" autoAdjust="0"/>
    <p:restoredTop sz="94641"/>
  </p:normalViewPr>
  <p:slideViewPr>
    <p:cSldViewPr snapToGrid="0">
      <p:cViewPr varScale="1">
        <p:scale>
          <a:sx n="145" d="100"/>
          <a:sy n="145" d="100"/>
        </p:scale>
        <p:origin x="56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35C02-89CC-5F43-9373-BB5812B2E8DE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C8D23-6E8F-D54D-AF36-E8B97B98B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9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27472-E54B-41B0-9252-D5C078FF7FF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8A1E0-9333-4805-8CD8-AA23A9B76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5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8A1E0-9333-4805-8CD8-AA23A9B76E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0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8A1E0-9333-4805-8CD8-AA23A9B76E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0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8A1E0-9333-4805-8CD8-AA23A9B76E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8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44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B7478D-8EC5-C648-BE34-19536F49C4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9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0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25" y="442564"/>
            <a:ext cx="5813128" cy="38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3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241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1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19" y="65784"/>
            <a:ext cx="8033057" cy="452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8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790" y="578902"/>
            <a:ext cx="65192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“When I look at your heavens, the work of your fingers, the moon and the stars that you have established;</a:t>
            </a:r>
          </a:p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"What are human beings that you are mindful of them, human beings that you care for them?”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2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790" y="578902"/>
            <a:ext cx="65192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"What are human beings that you are mindful of them, human beings that you care for them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You have made them a little lower than the angels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and crowned them with glory and honor.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04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34" y="393354"/>
            <a:ext cx="7147450" cy="395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2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790" y="578902"/>
            <a:ext cx="65192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"What are human beings that you are mindful of them, human beings that you care for them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You have made them a little lower than the angels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and crowned them with glory and honor.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3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790" y="1335420"/>
            <a:ext cx="65192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You made them rulers over the works of your hands;</a:t>
            </a:r>
          </a:p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you put everything under their feet: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0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582" y="42653"/>
            <a:ext cx="3578659" cy="4510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987" y="1019655"/>
            <a:ext cx="63021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our Lord,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how majestic is your name in all the earth!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have set your glory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in the heavens.</a:t>
            </a:r>
          </a:p>
        </p:txBody>
      </p:sp>
    </p:spTree>
    <p:extLst>
      <p:ext uri="{BB962C8B-B14F-4D97-AF65-F5344CB8AC3E}">
        <p14:creationId xmlns:p14="http://schemas.microsoft.com/office/powerpoint/2010/main" val="45509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29" y="63728"/>
            <a:ext cx="6106416" cy="45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0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1163" y="2909194"/>
            <a:ext cx="626265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Would I spend forever here 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not be satisfied 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Sarah McLachlan, Possession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527" y="65783"/>
            <a:ext cx="5424631" cy="284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6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144" y="236490"/>
            <a:ext cx="6144242" cy="40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29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48" y="0"/>
            <a:ext cx="8203286" cy="46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0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19" y="130488"/>
            <a:ext cx="7926993" cy="435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241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8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2118</TotalTime>
  <Words>191</Words>
  <Application>Microsoft Office PowerPoint</Application>
  <PresentationFormat>On-screen Show (16:9)</PresentationFormat>
  <Paragraphs>20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Huizinga</dc:creator>
  <cp:lastModifiedBy>John Huizinga</cp:lastModifiedBy>
  <cp:revision>73</cp:revision>
  <dcterms:created xsi:type="dcterms:W3CDTF">2019-10-16T23:44:47Z</dcterms:created>
  <dcterms:modified xsi:type="dcterms:W3CDTF">2020-02-14T20:36:22Z</dcterms:modified>
</cp:coreProperties>
</file>