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handoutMasterIdLst>
    <p:handoutMasterId r:id="rId16"/>
  </p:handout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58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0" autoAdjust="0"/>
    <p:restoredTop sz="94634"/>
  </p:normalViewPr>
  <p:slideViewPr>
    <p:cSldViewPr snapToGrid="0">
      <p:cViewPr varScale="1">
        <p:scale>
          <a:sx n="145" d="100"/>
          <a:sy n="145" d="100"/>
        </p:scale>
        <p:origin x="60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35C02-89CC-5F43-9373-BB5812B2E8DE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C8D23-6E8F-D54D-AF36-E8B97B98BE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4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1445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0B7478D-8EC5-C648-BE34-19536F49C4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9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001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1752" y="1578820"/>
            <a:ext cx="74138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"What do I value the most?" </a:t>
            </a:r>
          </a:p>
          <a:p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do I fear losing the most?" </a:t>
            </a:r>
          </a:p>
        </p:txBody>
      </p:sp>
    </p:spTree>
    <p:extLst>
      <p:ext uri="{BB962C8B-B14F-4D97-AF65-F5344CB8AC3E}">
        <p14:creationId xmlns:p14="http://schemas.microsoft.com/office/powerpoint/2010/main" val="3440630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8005" y="1868270"/>
            <a:ext cx="49535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 a great thing </a:t>
            </a: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the Kingdom of God.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47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6152" y="2322181"/>
            <a:ext cx="4953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‘Lord, give me strength!’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367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001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857" y="1841956"/>
            <a:ext cx="3979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 I feel powerful?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5175" y="1144644"/>
            <a:ext cx="69862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the message of the cross is foolishness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those who are perishing,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us who are being saved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the power of God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783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0959" y="1302526"/>
            <a:ext cx="69862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the foolishness of God is wiser 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 human wisdom,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weakness of God is stronger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human strength.</a:t>
            </a:r>
          </a:p>
        </p:txBody>
      </p:sp>
    </p:spTree>
    <p:extLst>
      <p:ext uri="{BB962C8B-B14F-4D97-AF65-F5344CB8AC3E}">
        <p14:creationId xmlns:p14="http://schemas.microsoft.com/office/powerpoint/2010/main" val="244497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950" y="355234"/>
            <a:ext cx="76967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 God chose the foolish things of the world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shame the wise; 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God chose the weak things of the world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shame the strong. </a:t>
            </a: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God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chose the lowly things of this world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despised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things—and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things that are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not—to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nullify the things that are . . . </a:t>
            </a:r>
          </a:p>
        </p:txBody>
      </p:sp>
    </p:spTree>
    <p:extLst>
      <p:ext uri="{BB962C8B-B14F-4D97-AF65-F5344CB8AC3E}">
        <p14:creationId xmlns:p14="http://schemas.microsoft.com/office/powerpoint/2010/main" val="2771382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0999" y="920978"/>
            <a:ext cx="76967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If you base your responses</a:t>
            </a:r>
          </a:p>
          <a:p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 the cross of Jesus,</a:t>
            </a:r>
          </a:p>
          <a:p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take up your cross and follow him,</a:t>
            </a:r>
          </a:p>
          <a:p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looks like weakness</a:t>
            </a:r>
          </a:p>
          <a:p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is, in grace, the power of God.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905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263" y="499959"/>
            <a:ext cx="76967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Consider how these offerings are really powerful to change life for the better: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Forgiveness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Generosity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Hospitality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Justice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170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1467" y="1085438"/>
            <a:ext cx="74138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FORTITUDE –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First, it means courage, bravery, valor,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heroism . . .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second meaning is endurance, tenacity, perseverance. </a:t>
            </a:r>
          </a:p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631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4956"/>
            <a:ext cx="9144000" cy="385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79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2107</TotalTime>
  <Words>219</Words>
  <Application>Microsoft Office PowerPoint</Application>
  <PresentationFormat>On-screen Show (16:9)</PresentationFormat>
  <Paragraphs>26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Huizinga</dc:creator>
  <cp:lastModifiedBy>John Huizinga</cp:lastModifiedBy>
  <cp:revision>75</cp:revision>
  <dcterms:created xsi:type="dcterms:W3CDTF">2019-10-16T23:44:47Z</dcterms:created>
  <dcterms:modified xsi:type="dcterms:W3CDTF">2020-02-28T20:01:55Z</dcterms:modified>
</cp:coreProperties>
</file>